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94" r:id="rId4"/>
    <p:sldId id="300" r:id="rId5"/>
    <p:sldId id="293" r:id="rId6"/>
  </p:sldIdLst>
  <p:sldSz cx="12860655" cy="7229475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300" b="0" i="0" u="none" kern="1200" baseline="0">
        <a:solidFill>
          <a:schemeClr val="tx1"/>
        </a:solidFill>
        <a:latin typeface="Arial" panose="020B0604020202090204" pitchFamily="34" charset="0"/>
        <a:ea typeface="方正小标宋简体" panose="03000509000000000000" pitchFamily="65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864" y="-96"/>
      </p:cViewPr>
      <p:guideLst>
        <p:guide orient="horz" pos="2302"/>
        <p:guide pos="40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4" name="Rectangle 4"/>
          <p:cNvSpPr>
            <a:spLocks noRot="1" noTextEdi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>
                <a:ea typeface="宋体" panose="02010600030101010101" pitchFamily="2" charset="-122"/>
              </a:rPr>
            </a:fld>
            <a:endParaRPr lang="en-US" altLang="zh-CN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5200" y="2246313"/>
            <a:ext cx="10929938" cy="1549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813" y="4097338"/>
            <a:ext cx="9002712" cy="18462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324975" y="288925"/>
            <a:ext cx="2892425" cy="6169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2938" y="288925"/>
            <a:ext cx="8529637" cy="6169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4645025"/>
            <a:ext cx="10931525" cy="1436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16000" y="3063875"/>
            <a:ext cx="10931525" cy="15811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38" y="1687513"/>
            <a:ext cx="571023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05575" y="1687513"/>
            <a:ext cx="5711825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8" y="1617663"/>
            <a:ext cx="5681662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38" y="2292350"/>
            <a:ext cx="5681662" cy="4165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32563" y="1617663"/>
            <a:ext cx="5684837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32563" y="2292350"/>
            <a:ext cx="5684837" cy="4165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38" y="287338"/>
            <a:ext cx="4230687" cy="1225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7613" y="287338"/>
            <a:ext cx="7189787" cy="61706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2938" y="1512888"/>
            <a:ext cx="4230687" cy="4945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0950" y="5060950"/>
            <a:ext cx="7715250" cy="596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520950" y="646113"/>
            <a:ext cx="7715250" cy="4337050"/>
          </a:xfrm>
        </p:spPr>
        <p:txBody>
          <a:bodyPr vert="horz" wrap="square" lIns="114794" tIns="57397" rIns="114794" bIns="57397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114808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20950" y="5657850"/>
            <a:ext cx="7715250" cy="849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42938" y="288925"/>
            <a:ext cx="11574462" cy="1204913"/>
          </a:xfrm>
          <a:prstGeom prst="rect">
            <a:avLst/>
          </a:prstGeom>
          <a:noFill/>
          <a:ln w="9525">
            <a:noFill/>
          </a:ln>
        </p:spPr>
        <p:txBody>
          <a:bodyPr lIns="114794" tIns="57397" rIns="114794" bIns="57397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42938" y="1687513"/>
            <a:ext cx="11574462" cy="4770437"/>
          </a:xfrm>
          <a:prstGeom prst="rect">
            <a:avLst/>
          </a:prstGeom>
          <a:noFill/>
          <a:ln w="9525">
            <a:noFill/>
          </a:ln>
        </p:spPr>
        <p:txBody>
          <a:bodyPr lIns="114794" tIns="57397" rIns="114794" bIns="57397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583363"/>
            <a:ext cx="3000375" cy="501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14794" tIns="57397" rIns="114794" bIns="57397" numCol="1" anchor="t" anchorCtr="0" compatLnSpc="1"/>
          <a:lstStyle>
            <a:lvl1pPr>
              <a:defRPr sz="18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94200" y="6583363"/>
            <a:ext cx="4071938" cy="501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14794" tIns="57397" rIns="114794" bIns="57397" numCol="1" anchor="t" anchorCtr="0" compatLnSpc="1"/>
          <a:lstStyle>
            <a:lvl1pPr algn="ctr">
              <a:defRPr sz="18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17025" y="6583363"/>
            <a:ext cx="3000375" cy="501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14794" tIns="57397" rIns="114794" bIns="57397" numCol="1" anchor="t" anchorCtr="0" compatLnSpc="1"/>
          <a:lstStyle>
            <a:lvl1pPr algn="r">
              <a:defRPr sz="1800"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14808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4808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panose="020B0604020202090204" pitchFamily="34" charset="0"/>
          <a:ea typeface="宋体" panose="02010600030101010101" pitchFamily="2" charset="-122"/>
        </a:defRPr>
      </a:lvl2pPr>
      <a:lvl3pPr algn="ctr" defTabSz="114808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panose="020B0604020202090204" pitchFamily="34" charset="0"/>
          <a:ea typeface="宋体" panose="02010600030101010101" pitchFamily="2" charset="-122"/>
        </a:defRPr>
      </a:lvl3pPr>
      <a:lvl4pPr algn="ctr" defTabSz="114808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panose="020B0604020202090204" pitchFamily="34" charset="0"/>
          <a:ea typeface="宋体" panose="02010600030101010101" pitchFamily="2" charset="-122"/>
        </a:defRPr>
      </a:lvl4pPr>
      <a:lvl5pPr algn="ctr" defTabSz="114808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panose="020B0604020202090204" pitchFamily="34" charset="0"/>
          <a:ea typeface="宋体" panose="02010600030101010101" pitchFamily="2" charset="-122"/>
        </a:defRPr>
      </a:lvl5pPr>
      <a:lvl6pPr marL="457200" algn="ctr" defTabSz="1148080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panose="020B0604020202090204" pitchFamily="34" charset="0"/>
          <a:ea typeface="宋体" panose="02010600030101010101" pitchFamily="2" charset="-122"/>
        </a:defRPr>
      </a:lvl6pPr>
      <a:lvl7pPr marL="914400" algn="ctr" defTabSz="1148080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panose="020B0604020202090204" pitchFamily="34" charset="0"/>
          <a:ea typeface="宋体" panose="02010600030101010101" pitchFamily="2" charset="-122"/>
        </a:defRPr>
      </a:lvl7pPr>
      <a:lvl8pPr marL="1371600" algn="ctr" defTabSz="1148080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panose="020B0604020202090204" pitchFamily="34" charset="0"/>
          <a:ea typeface="宋体" panose="02010600030101010101" pitchFamily="2" charset="-122"/>
        </a:defRPr>
      </a:lvl8pPr>
      <a:lvl9pPr marL="1828800" algn="ctr" defTabSz="1148080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panose="020B0604020202090204" pitchFamily="34" charset="0"/>
          <a:ea typeface="宋体" panose="02010600030101010101" pitchFamily="2" charset="-122"/>
        </a:defRPr>
      </a:lvl9pPr>
    </p:titleStyle>
    <p:bodyStyle>
      <a:lvl1pPr marL="430530" indent="-430530" algn="l" defTabSz="1148080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33450" indent="-358775" algn="l" defTabSz="1148080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  <a:ea typeface="+mn-ea"/>
        </a:defRPr>
      </a:lvl2pPr>
      <a:lvl3pPr marL="1435100" indent="-287655" algn="l" defTabSz="1148080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</a:defRPr>
      </a:lvl3pPr>
      <a:lvl4pPr marL="2008505" indent="-285750" algn="l" defTabSz="1148080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4pPr>
      <a:lvl5pPr marL="2583180" indent="-287655" algn="l" defTabSz="1148080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5pPr>
      <a:lvl6pPr marL="3040380" indent="-287655" algn="l" defTabSz="1148080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6pPr>
      <a:lvl7pPr marL="3497580" indent="-287655" algn="l" defTabSz="1148080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7pPr>
      <a:lvl8pPr marL="3954780" indent="-287655" algn="l" defTabSz="1148080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8pPr>
      <a:lvl9pPr marL="4411980" indent="-287655" algn="l" defTabSz="1148080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4" descr="幻灯片1"/>
          <p:cNvPicPr>
            <a:picLocks noChangeAspect="1"/>
          </p:cNvPicPr>
          <p:nvPr/>
        </p:nvPicPr>
        <p:blipFill>
          <a:blip r:embed="rId1"/>
          <a:srcRect t="69144"/>
          <a:stretch>
            <a:fillRect/>
          </a:stretch>
        </p:blipFill>
        <p:spPr>
          <a:xfrm>
            <a:off x="0" y="4999038"/>
            <a:ext cx="12858750" cy="2230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98488" y="3830638"/>
            <a:ext cx="1166495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148080" eaLnBrk="0" hangingPunct="0"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1pPr>
            <a:lvl2pPr defTabSz="1148080" eaLnBrk="0" hangingPunct="0"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2pPr>
            <a:lvl3pPr defTabSz="1148080" eaLnBrk="0" hangingPunct="0"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3pPr>
            <a:lvl4pPr defTabSz="1148080" eaLnBrk="0" hangingPunct="0"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4pPr>
            <a:lvl5pPr defTabSz="1148080" eaLnBrk="0" hangingPunct="0"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5pPr>
            <a:lvl6pPr defTabSz="11480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6pPr>
            <a:lvl7pPr defTabSz="11480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7pPr>
            <a:lvl8pPr defTabSz="11480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8pPr>
            <a:lvl9pPr defTabSz="11480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114808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方正小标宋简体" panose="03000509000000000000" pitchFamily="65" charset="-122"/>
                <a:ea typeface="方正小标宋简体" panose="03000509000000000000" pitchFamily="65" charset="-122"/>
                <a:cs typeface="+mn-cs"/>
              </a:rPr>
              <a:t>2021-2022</a:t>
            </a:r>
            <a:r>
              <a:rPr kumimoji="1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方正小标宋简体" panose="03000509000000000000" pitchFamily="65" charset="-122"/>
                <a:ea typeface="方正小标宋简体" panose="03000509000000000000" pitchFamily="65" charset="-122"/>
                <a:cs typeface="+mn-cs"/>
              </a:rPr>
              <a:t>学年第二学期教师学期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方正小标宋简体" panose="03000509000000000000" pitchFamily="65" charset="-122"/>
                <a:ea typeface="方正小标宋简体" panose="03000509000000000000" pitchFamily="65" charset="-122"/>
                <a:cs typeface="+mn-cs"/>
              </a:rPr>
              <a:t>述职报告</a:t>
            </a:r>
            <a:endParaRPr kumimoji="0" lang="zh-CN" alt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方正小标宋简体" panose="03000509000000000000" pitchFamily="65" charset="-122"/>
              <a:ea typeface="方正小标宋简体" panose="03000509000000000000" pitchFamily="65" charset="-122"/>
              <a:cs typeface="+mn-cs"/>
            </a:endParaRPr>
          </a:p>
        </p:txBody>
      </p:sp>
      <p:sp>
        <p:nvSpPr>
          <p:cNvPr id="2052" name="Text Box 6"/>
          <p:cNvSpPr txBox="1"/>
          <p:nvPr/>
        </p:nvSpPr>
        <p:spPr>
          <a:xfrm>
            <a:off x="4270375" y="5559425"/>
            <a:ext cx="4321175" cy="793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430530" indent="-430530" algn="l" defTabSz="114808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33450" indent="-358775" algn="l" defTabSz="114808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500">
                <a:solidFill>
                  <a:schemeClr val="tx1"/>
                </a:solidFill>
                <a:latin typeface="+mn-lt"/>
                <a:ea typeface="+mn-ea"/>
              </a:defRPr>
            </a:lvl2pPr>
            <a:lvl3pPr marL="1435100" indent="-287655" algn="l" defTabSz="114808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+mn-lt"/>
                <a:ea typeface="+mn-ea"/>
              </a:defRPr>
            </a:lvl3pPr>
            <a:lvl4pPr marL="2008505" indent="-285750" algn="l" defTabSz="114808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3180" indent="-287655" algn="l" defTabSz="114808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所在院系：</a:t>
            </a:r>
            <a:r>
              <a:rPr lang="en-US" altLang="zh-CN" sz="23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XXXX</a:t>
            </a:r>
            <a:r>
              <a:rPr lang="zh-CN" altLang="en-US" sz="23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学院</a:t>
            </a:r>
            <a:r>
              <a:rPr lang="en-US" altLang="zh-CN" sz="23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XXXX</a:t>
            </a:r>
            <a:r>
              <a:rPr lang="zh-CN" altLang="en-US" sz="23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</a:t>
            </a:r>
            <a:endParaRPr lang="zh-CN" altLang="en-US" sz="23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述 职 人：</a:t>
            </a:r>
            <a:r>
              <a:rPr lang="en-US" altLang="zh-CN" sz="23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XXXX</a:t>
            </a:r>
            <a:endParaRPr lang="en-US" altLang="zh-CN" sz="23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Picture 4" descr="幻灯片1"/>
          <p:cNvPicPr>
            <a:picLocks noChangeAspect="1"/>
          </p:cNvPicPr>
          <p:nvPr/>
        </p:nvPicPr>
        <p:blipFill>
          <a:blip r:embed="rId1"/>
          <a:srcRect l="37807" t="3584" r="41571" b="59314"/>
          <a:stretch>
            <a:fillRect/>
          </a:stretch>
        </p:blipFill>
        <p:spPr>
          <a:xfrm>
            <a:off x="5103813" y="258763"/>
            <a:ext cx="2652712" cy="2682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幻灯片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8" y="0"/>
            <a:ext cx="12858750" cy="7229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幻灯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858750" cy="7229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幻灯片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858750" cy="7229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14808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14808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WPS 表格</Application>
  <PresentationFormat>自定义</PresentationFormat>
  <Paragraphs>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方正书宋_GBK</vt:lpstr>
      <vt:lpstr>Wingdings</vt:lpstr>
      <vt:lpstr>方正小标宋简体</vt:lpstr>
      <vt:lpstr>汉仪书宋二KW</vt:lpstr>
      <vt:lpstr>宋体</vt:lpstr>
      <vt:lpstr>黑体</vt:lpstr>
      <vt:lpstr>汉仪中黑KW</vt:lpstr>
      <vt:lpstr>微软雅黑</vt:lpstr>
      <vt:lpstr>汉仪旗黑</vt:lpstr>
      <vt:lpstr>宋体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angelobetty</cp:lastModifiedBy>
  <cp:revision>39</cp:revision>
  <dcterms:created xsi:type="dcterms:W3CDTF">2022-06-17T08:07:45Z</dcterms:created>
  <dcterms:modified xsi:type="dcterms:W3CDTF">2022-06-17T08:07:45Z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7C471AC5D64047629DD18CC258E64908</vt:lpwstr>
  </property>
  <property fmtid="{D5CDD505-2E9C-101B-9397-08002B2CF9AE}" pid="3" name="KSOProductBuildVer">
    <vt:lpwstr>2052-4.1.2.6545</vt:lpwstr>
  </property>
</Properties>
</file>